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_rels/presentation.xml.rels" ContentType="application/vnd.openxmlformats-package.relationships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2188825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120" y="273240"/>
            <a:ext cx="10969200" cy="114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20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92c89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1523160" y="1122480"/>
            <a:ext cx="9140400" cy="23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2"/>
          <p:cNvSpPr/>
          <p:nvPr/>
        </p:nvSpPr>
        <p:spPr>
          <a:xfrm>
            <a:off x="1523160" y="3602160"/>
            <a:ext cx="914040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3"/>
          <p:cNvSpPr/>
          <p:nvPr/>
        </p:nvSpPr>
        <p:spPr>
          <a:xfrm>
            <a:off x="4204800" y="1202040"/>
            <a:ext cx="3290400" cy="144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Data Mining on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Home Forestation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273960" y="235440"/>
            <a:ext cx="2560680" cy="678240"/>
          </a:xfrm>
          <a:prstGeom prst="rect">
            <a:avLst/>
          </a:prstGeom>
          <a:ln>
            <a:noFill/>
          </a:ln>
        </p:spPr>
      </p:pic>
      <p:sp>
        <p:nvSpPr>
          <p:cNvPr id="156" name="CustomShape 4"/>
          <p:cNvSpPr/>
          <p:nvPr/>
        </p:nvSpPr>
        <p:spPr>
          <a:xfrm>
            <a:off x="1096920" y="3066840"/>
            <a:ext cx="329040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Presented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By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7" name="CustomShape 5"/>
          <p:cNvSpPr/>
          <p:nvPr/>
        </p:nvSpPr>
        <p:spPr>
          <a:xfrm>
            <a:off x="6399000" y="3108960"/>
            <a:ext cx="3290400" cy="144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Presented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To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8" name="CustomShape 6"/>
          <p:cNvSpPr/>
          <p:nvPr/>
        </p:nvSpPr>
        <p:spPr>
          <a:xfrm>
            <a:off x="1279800" y="3602160"/>
            <a:ext cx="3290400" cy="307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Shafiur Rahman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ID: 153-15-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6462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Tanveer Hoque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ID: 153-15-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6334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Shajjadul Haque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ID: 153-15-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6365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159" name="CustomShape 7"/>
          <p:cNvSpPr/>
          <p:nvPr/>
        </p:nvSpPr>
        <p:spPr>
          <a:xfrm>
            <a:off x="6676560" y="3602160"/>
            <a:ext cx="3290400" cy="242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Fahad Foisal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Assistant Professor   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Department of CSE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500" spc="-1" strike="noStrike">
                <a:solidFill>
                  <a:srgbClr val="376092"/>
                </a:solidFill>
                <a:latin typeface="Calibri"/>
                <a:ea typeface="Calibri"/>
              </a:rPr>
              <a:t>Daffodil International University.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5f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3657600" y="2456280"/>
            <a:ext cx="45720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6000" spc="-1" strike="noStrike">
                <a:solidFill>
                  <a:srgbClr val="00b050"/>
                </a:solidFill>
                <a:latin typeface="Calibri"/>
                <a:ea typeface="DejaVu Sans"/>
              </a:rPr>
              <a:t>ArduinoUNO Flowchart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>
        <p14:prism isInverted="tru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2926080" y="770040"/>
            <a:ext cx="603504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b050"/>
                </a:solidFill>
                <a:latin typeface="Calibri"/>
                <a:ea typeface="DejaVu Sans"/>
              </a:rPr>
              <a:t>ArduinoUNO Flowchart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3840480" y="1428480"/>
            <a:ext cx="4297680" cy="4606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5f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3657600" y="2456280"/>
            <a:ext cx="45720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6000" spc="-1" strike="noStrike">
                <a:solidFill>
                  <a:srgbClr val="00b050"/>
                </a:solidFill>
                <a:latin typeface="Calibri"/>
                <a:ea typeface="DejaVu Sans"/>
              </a:rPr>
              <a:t>NodeMCU Flowchart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>
        <p14:prism isInverted="tru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2926080" y="770040"/>
            <a:ext cx="603504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b050"/>
                </a:solidFill>
                <a:latin typeface="Calibri"/>
                <a:ea typeface="DejaVu Sans"/>
              </a:rPr>
              <a:t>NodeMCU Flowchart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5212080" y="1626480"/>
            <a:ext cx="1524240" cy="4682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5f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3657600" y="2456280"/>
            <a:ext cx="45720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6000" spc="-1" strike="noStrike">
                <a:solidFill>
                  <a:srgbClr val="00b050"/>
                </a:solidFill>
                <a:latin typeface="Calibri"/>
                <a:ea typeface="DejaVu Sans"/>
              </a:rPr>
              <a:t>Server Flowchart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>
        <p14:prism isInverted="tru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2926080" y="770040"/>
            <a:ext cx="603504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b050"/>
                </a:solidFill>
                <a:latin typeface="Calibri"/>
                <a:ea typeface="DejaVu Sans"/>
              </a:rPr>
              <a:t>Server Flowchart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5496120" y="1500840"/>
            <a:ext cx="1270440" cy="4991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5f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3657600" y="2456280"/>
            <a:ext cx="45720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6000" spc="-1" strike="noStrike">
                <a:solidFill>
                  <a:srgbClr val="00b050"/>
                </a:solidFill>
                <a:latin typeface="Calibri"/>
                <a:ea typeface="DejaVu Sans"/>
              </a:rPr>
              <a:t>Data Mining Flowchart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>
        <p14:prism isInverted="tru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2926080" y="770040"/>
            <a:ext cx="603504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b050"/>
                </a:solidFill>
                <a:latin typeface="Calibri"/>
                <a:ea typeface="DejaVu Sans"/>
              </a:rPr>
              <a:t>Data Mining Flowchart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83" name="" descr=""/>
          <p:cNvPicPr/>
          <p:nvPr/>
        </p:nvPicPr>
        <p:blipFill>
          <a:blip r:embed="rId1"/>
          <a:stretch/>
        </p:blipFill>
        <p:spPr>
          <a:xfrm>
            <a:off x="5298840" y="2477160"/>
            <a:ext cx="1257120" cy="3209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5f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3657600" y="2456280"/>
            <a:ext cx="45720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6000" spc="-1" strike="noStrike">
                <a:solidFill>
                  <a:srgbClr val="00b050"/>
                </a:solidFill>
                <a:latin typeface="Calibri"/>
                <a:ea typeface="DejaVu Sans"/>
              </a:rPr>
              <a:t>App Flowchart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>
        <p14:prism isInverted="true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2926080" y="770040"/>
            <a:ext cx="603504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b050"/>
                </a:solidFill>
                <a:latin typeface="Calibri"/>
                <a:ea typeface="DejaVu Sans"/>
              </a:rPr>
              <a:t>App Flowchart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4731840" y="1737360"/>
            <a:ext cx="2674800" cy="4447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2186000" cy="6855840"/>
          </a:xfrm>
          <a:prstGeom prst="rect">
            <a:avLst/>
          </a:prstGeom>
          <a:ln>
            <a:noFill/>
          </a:ln>
        </p:spPr>
      </p:pic>
      <p:sp>
        <p:nvSpPr>
          <p:cNvPr id="161" name="CustomShape 1"/>
          <p:cNvSpPr/>
          <p:nvPr/>
        </p:nvSpPr>
        <p:spPr>
          <a:xfrm>
            <a:off x="5145480" y="537480"/>
            <a:ext cx="1868760" cy="373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3900" spc="-1" strike="noStrike">
                <a:solidFill>
                  <a:srgbClr val="00b050"/>
                </a:solidFill>
                <a:latin typeface="Arial Rounded MT Bold"/>
                <a:ea typeface="DejaVu Sans"/>
              </a:rPr>
              <a:t>?</a:t>
            </a:r>
            <a:endParaRPr b="0" lang="en-US" sz="239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5f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3657600" y="2456280"/>
            <a:ext cx="45720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6000" spc="-1" strike="noStrike">
                <a:solidFill>
                  <a:srgbClr val="00b050"/>
                </a:solidFill>
                <a:latin typeface="Calibri"/>
                <a:ea typeface="DejaVu Sans"/>
              </a:rPr>
              <a:t>App UI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>
        <p14:prism isInverted="true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5f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2926080" y="770040"/>
            <a:ext cx="603504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b050"/>
                </a:solidFill>
                <a:latin typeface="Calibri"/>
                <a:ea typeface="DejaVu Sans"/>
              </a:rPr>
              <a:t>App UI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89" name="" descr=""/>
          <p:cNvPicPr/>
          <p:nvPr/>
        </p:nvPicPr>
        <p:blipFill>
          <a:blip r:embed="rId1"/>
          <a:stretch/>
        </p:blipFill>
        <p:spPr>
          <a:xfrm>
            <a:off x="826560" y="1621080"/>
            <a:ext cx="1556280" cy="2768040"/>
          </a:xfrm>
          <a:prstGeom prst="rect">
            <a:avLst/>
          </a:prstGeom>
          <a:ln>
            <a:noFill/>
          </a:ln>
        </p:spPr>
      </p:pic>
      <p:pic>
        <p:nvPicPr>
          <p:cNvPr id="190" name="" descr=""/>
          <p:cNvPicPr/>
          <p:nvPr/>
        </p:nvPicPr>
        <p:blipFill>
          <a:blip r:embed="rId2"/>
          <a:stretch/>
        </p:blipFill>
        <p:spPr>
          <a:xfrm>
            <a:off x="2584800" y="1645920"/>
            <a:ext cx="1530000" cy="2721600"/>
          </a:xfrm>
          <a:prstGeom prst="rect">
            <a:avLst/>
          </a:prstGeom>
          <a:ln>
            <a:noFill/>
          </a:ln>
        </p:spPr>
      </p:pic>
      <p:pic>
        <p:nvPicPr>
          <p:cNvPr id="191" name="" descr=""/>
          <p:cNvPicPr/>
          <p:nvPr/>
        </p:nvPicPr>
        <p:blipFill>
          <a:blip r:embed="rId3"/>
          <a:stretch/>
        </p:blipFill>
        <p:spPr>
          <a:xfrm>
            <a:off x="4309920" y="1645920"/>
            <a:ext cx="1542240" cy="2743200"/>
          </a:xfrm>
          <a:prstGeom prst="rect">
            <a:avLst/>
          </a:prstGeom>
          <a:ln>
            <a:noFill/>
          </a:ln>
        </p:spPr>
      </p:pic>
      <p:pic>
        <p:nvPicPr>
          <p:cNvPr id="192" name="" descr=""/>
          <p:cNvPicPr/>
          <p:nvPr/>
        </p:nvPicPr>
        <p:blipFill>
          <a:blip r:embed="rId4"/>
          <a:stretch/>
        </p:blipFill>
        <p:spPr>
          <a:xfrm>
            <a:off x="6126480" y="1645920"/>
            <a:ext cx="1554480" cy="2765160"/>
          </a:xfrm>
          <a:prstGeom prst="rect">
            <a:avLst/>
          </a:prstGeom>
          <a:ln>
            <a:noFill/>
          </a:ln>
        </p:spPr>
      </p:pic>
      <p:pic>
        <p:nvPicPr>
          <p:cNvPr id="193" name="" descr=""/>
          <p:cNvPicPr/>
          <p:nvPr/>
        </p:nvPicPr>
        <p:blipFill>
          <a:blip r:embed="rId5"/>
          <a:stretch/>
        </p:blipFill>
        <p:spPr>
          <a:xfrm>
            <a:off x="7955280" y="1645920"/>
            <a:ext cx="1542240" cy="2743200"/>
          </a:xfrm>
          <a:prstGeom prst="rect">
            <a:avLst/>
          </a:prstGeom>
          <a:ln>
            <a:noFill/>
          </a:ln>
        </p:spPr>
      </p:pic>
      <p:pic>
        <p:nvPicPr>
          <p:cNvPr id="194" name="" descr=""/>
          <p:cNvPicPr/>
          <p:nvPr/>
        </p:nvPicPr>
        <p:blipFill>
          <a:blip r:embed="rId6"/>
          <a:stretch/>
        </p:blipFill>
        <p:spPr>
          <a:xfrm>
            <a:off x="9865440" y="1646280"/>
            <a:ext cx="1541880" cy="2742840"/>
          </a:xfrm>
          <a:prstGeom prst="rect">
            <a:avLst/>
          </a:prstGeom>
          <a:ln>
            <a:noFill/>
          </a:ln>
        </p:spPr>
      </p:pic>
      <p:sp>
        <p:nvSpPr>
          <p:cNvPr id="195" name="CustomShape 2"/>
          <p:cNvSpPr/>
          <p:nvPr/>
        </p:nvSpPr>
        <p:spPr>
          <a:xfrm>
            <a:off x="822960" y="4519080"/>
            <a:ext cx="15544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b050"/>
                </a:solidFill>
                <a:latin typeface="Calibri"/>
                <a:ea typeface="DejaVu Sans"/>
              </a:rPr>
              <a:t>Registration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6" name="CustomShape 3"/>
          <p:cNvSpPr/>
          <p:nvPr/>
        </p:nvSpPr>
        <p:spPr>
          <a:xfrm>
            <a:off x="2560320" y="4519080"/>
            <a:ext cx="15544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b050"/>
                </a:solidFill>
                <a:latin typeface="Calibri"/>
                <a:ea typeface="DejaVu Sans"/>
              </a:rPr>
              <a:t>Login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7" name="CustomShape 4"/>
          <p:cNvSpPr/>
          <p:nvPr/>
        </p:nvSpPr>
        <p:spPr>
          <a:xfrm>
            <a:off x="4297680" y="4519080"/>
            <a:ext cx="15544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b050"/>
                </a:solidFill>
                <a:latin typeface="Calibri"/>
                <a:ea typeface="DejaVu Sans"/>
              </a:rPr>
              <a:t>Navigation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8" name="CustomShape 5"/>
          <p:cNvSpPr/>
          <p:nvPr/>
        </p:nvSpPr>
        <p:spPr>
          <a:xfrm>
            <a:off x="6126480" y="4519080"/>
            <a:ext cx="15544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b050"/>
                </a:solidFill>
                <a:latin typeface="Calibri"/>
                <a:ea typeface="DejaVu Sans"/>
              </a:rPr>
              <a:t>Search Trees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9" name="CustomShape 6"/>
          <p:cNvSpPr/>
          <p:nvPr/>
        </p:nvSpPr>
        <p:spPr>
          <a:xfrm>
            <a:off x="7955280" y="4572000"/>
            <a:ext cx="15544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b050"/>
                </a:solidFill>
                <a:latin typeface="Calibri"/>
                <a:ea typeface="DejaVu Sans"/>
              </a:rPr>
              <a:t>Select Tree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CustomShape 7"/>
          <p:cNvSpPr/>
          <p:nvPr/>
        </p:nvSpPr>
        <p:spPr>
          <a:xfrm>
            <a:off x="9875520" y="4610520"/>
            <a:ext cx="15544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b050"/>
                </a:solidFill>
                <a:latin typeface="Calibri"/>
                <a:ea typeface="DejaVu Sans"/>
              </a:rPr>
              <a:t>Tree Details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5f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1310760" y="1828800"/>
            <a:ext cx="6733080" cy="405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Changing analog values</a:t>
            </a:r>
            <a:endParaRPr b="0" lang="en-US" sz="2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Broken wires</a:t>
            </a:r>
            <a:endParaRPr b="0" lang="en-US" sz="2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LCD issues</a:t>
            </a:r>
            <a:endParaRPr b="0" lang="en-US" sz="2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Tx/Rx Pin Plug</a:t>
            </a:r>
            <a:endParaRPr b="0" lang="en-US" sz="2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Expensive to experiment</a:t>
            </a:r>
            <a:endParaRPr b="0" lang="en-US" sz="2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Soil Sensor is corrutted in salt</a:t>
            </a:r>
            <a:endParaRPr b="0" lang="en-US" sz="2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Single char issues</a:t>
            </a:r>
            <a:endParaRPr b="0" lang="en-US" sz="2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MySQL &amp; JDBC driver</a:t>
            </a:r>
            <a:endParaRPr b="0" lang="en-US" sz="2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Proteus &amp; Tinkercad Parts limitation</a:t>
            </a:r>
            <a:endParaRPr b="0" lang="en-US" sz="2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Tinkercad Library import limitation</a:t>
            </a:r>
            <a:endParaRPr b="0" lang="en-US" sz="2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Fritzing Board selection limitation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2926080" y="770040"/>
            <a:ext cx="603504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b050"/>
                </a:solidFill>
                <a:latin typeface="Calibri"/>
                <a:ea typeface="DejaVu Sans"/>
              </a:rPr>
              <a:t>Difficulties Faced &amp; Learnt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5f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1310760" y="1828800"/>
            <a:ext cx="3078360" cy="405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Arduino IDE</a:t>
            </a:r>
            <a:endParaRPr b="0" lang="en-US" sz="2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Proteus</a:t>
            </a:r>
            <a:endParaRPr b="0" lang="en-US" sz="2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Platform.io</a:t>
            </a:r>
            <a:endParaRPr b="0" lang="en-US" sz="2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Fritzing</a:t>
            </a:r>
            <a:endParaRPr b="0" lang="en-US" sz="2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Xampp</a:t>
            </a:r>
            <a:endParaRPr b="0" lang="en-US" sz="2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Heroku</a:t>
            </a:r>
            <a:endParaRPr b="0" lang="en-US" sz="2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Tinkercad</a:t>
            </a:r>
            <a:endParaRPr b="0" lang="en-US" sz="2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Draw.io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2926080" y="770040"/>
            <a:ext cx="603504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b050"/>
                </a:solidFill>
                <a:latin typeface="Calibri"/>
                <a:ea typeface="DejaVu Sans"/>
              </a:rPr>
              <a:t>Things used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4511160" y="1798920"/>
            <a:ext cx="3078360" cy="405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Arduino</a:t>
            </a:r>
            <a:endParaRPr b="0" lang="en-US" sz="2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PHP</a:t>
            </a:r>
            <a:endParaRPr b="0" lang="en-US" sz="2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CSV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06" name="CustomShape 4"/>
          <p:cNvSpPr/>
          <p:nvPr/>
        </p:nvSpPr>
        <p:spPr>
          <a:xfrm>
            <a:off x="7254360" y="1828800"/>
            <a:ext cx="4084200" cy="405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SoftwareSerial</a:t>
            </a:r>
            <a:endParaRPr b="0" lang="en-US" sz="2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LiquidCrystal_I2C</a:t>
            </a:r>
            <a:endParaRPr b="0" lang="en-US" sz="2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Dht</a:t>
            </a:r>
            <a:endParaRPr b="0" lang="en-US" sz="2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ESP8266WiFi</a:t>
            </a:r>
            <a:endParaRPr b="0" lang="en-US" sz="2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WiFiClient</a:t>
            </a:r>
            <a:endParaRPr b="0" lang="en-US" sz="2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ESP8266WebServer</a:t>
            </a:r>
            <a:endParaRPr b="0" lang="en-US" sz="2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ESP8266HTTPClient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5f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4844880" y="671400"/>
            <a:ext cx="3381840" cy="88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b050"/>
                </a:solidFill>
                <a:latin typeface="Calibri"/>
                <a:ea typeface="DejaVu Sans"/>
              </a:rPr>
              <a:t>Other Similar Devices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1370880" y="2011680"/>
            <a:ext cx="3381840" cy="48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Growtronix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09" name="" descr=""/>
          <p:cNvPicPr/>
          <p:nvPr/>
        </p:nvPicPr>
        <p:blipFill>
          <a:blip r:embed="rId1"/>
          <a:stretch/>
        </p:blipFill>
        <p:spPr>
          <a:xfrm>
            <a:off x="6638400" y="2768040"/>
            <a:ext cx="4970520" cy="2991960"/>
          </a:xfrm>
          <a:prstGeom prst="rect">
            <a:avLst/>
          </a:prstGeom>
          <a:ln>
            <a:noFill/>
          </a:ln>
        </p:spPr>
      </p:pic>
      <p:sp>
        <p:nvSpPr>
          <p:cNvPr id="210" name="CustomShape 3"/>
          <p:cNvSpPr/>
          <p:nvPr/>
        </p:nvSpPr>
        <p:spPr>
          <a:xfrm>
            <a:off x="7404480" y="2011680"/>
            <a:ext cx="3381840" cy="48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Niwa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2"/>
          <a:stretch/>
        </p:blipFill>
        <p:spPr>
          <a:xfrm>
            <a:off x="731160" y="2834640"/>
            <a:ext cx="5104800" cy="2742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5f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4573440" y="123480"/>
            <a:ext cx="3381840" cy="88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b050"/>
                </a:solidFill>
                <a:latin typeface="Calibri"/>
                <a:ea typeface="DejaVu Sans"/>
              </a:rPr>
              <a:t>Parts &amp; Expense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3474720" y="914400"/>
            <a:ext cx="5366160" cy="5527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5f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" descr=""/>
          <p:cNvPicPr/>
          <p:nvPr/>
        </p:nvPicPr>
        <p:blipFill>
          <a:blip r:embed="rId1"/>
          <a:stretch/>
        </p:blipFill>
        <p:spPr>
          <a:xfrm>
            <a:off x="640440" y="1371600"/>
            <a:ext cx="10972440" cy="4390560"/>
          </a:xfrm>
          <a:prstGeom prst="rect">
            <a:avLst/>
          </a:prstGeom>
          <a:ln>
            <a:noFill/>
          </a:ln>
        </p:spPr>
      </p:pic>
      <p:sp>
        <p:nvSpPr>
          <p:cNvPr id="215" name="TextShape 1"/>
          <p:cNvSpPr txBox="1"/>
          <p:nvPr/>
        </p:nvSpPr>
        <p:spPr>
          <a:xfrm>
            <a:off x="3862440" y="457200"/>
            <a:ext cx="4092840" cy="852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lang="en-US" sz="5400" spc="-1" strike="noStrike">
                <a:solidFill>
                  <a:srgbClr val="00b050"/>
                </a:solidFill>
                <a:latin typeface="Calibri"/>
                <a:ea typeface="DejaVu Sans"/>
              </a:rPr>
              <a:t>What iF?</a:t>
            </a:r>
            <a:endParaRPr b="0" lang="en-US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Content Placeholder 3" descr=""/>
          <p:cNvPicPr/>
          <p:nvPr/>
        </p:nvPicPr>
        <p:blipFill>
          <a:blip r:embed="rId1"/>
          <a:stretch/>
        </p:blipFill>
        <p:spPr>
          <a:xfrm>
            <a:off x="0" y="-59400"/>
            <a:ext cx="12407040" cy="6980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1" descr=""/>
          <p:cNvPicPr/>
          <p:nvPr/>
        </p:nvPicPr>
        <p:blipFill>
          <a:blip r:embed="rId1"/>
          <a:stretch/>
        </p:blipFill>
        <p:spPr>
          <a:xfrm>
            <a:off x="0" y="0"/>
            <a:ext cx="12187800" cy="6856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5f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3931920" y="1318680"/>
            <a:ext cx="338184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6000" spc="-1" strike="noStrike">
                <a:solidFill>
                  <a:srgbClr val="00b050"/>
                </a:solidFill>
                <a:latin typeface="Calibri"/>
                <a:ea typeface="DejaVu Sans"/>
              </a:rPr>
              <a:t>Blueprint of Workflow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1" descr=""/>
          <p:cNvPicPr/>
          <p:nvPr/>
        </p:nvPicPr>
        <p:blipFill>
          <a:blip r:embed="rId1"/>
          <a:stretch/>
        </p:blipFill>
        <p:spPr>
          <a:xfrm>
            <a:off x="0" y="0"/>
            <a:ext cx="12187800" cy="6856920"/>
          </a:xfrm>
          <a:prstGeom prst="rect">
            <a:avLst/>
          </a:prstGeom>
          <a:ln>
            <a:noFill/>
          </a:ln>
        </p:spPr>
      </p:pic>
      <p:sp>
        <p:nvSpPr>
          <p:cNvPr id="165" name="CustomShape 1"/>
          <p:cNvSpPr/>
          <p:nvPr/>
        </p:nvSpPr>
        <p:spPr>
          <a:xfrm>
            <a:off x="1081080" y="264600"/>
            <a:ext cx="29638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b050"/>
                </a:solidFill>
                <a:latin typeface="Calibri"/>
                <a:ea typeface="DejaVu Sans"/>
              </a:rPr>
              <a:t>How Eco Friend Works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>
        <p14:prism isInverted="tru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5f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3657600" y="2456280"/>
            <a:ext cx="45720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6000" spc="-1" strike="noStrike">
                <a:solidFill>
                  <a:srgbClr val="00b050"/>
                </a:solidFill>
                <a:latin typeface="Calibri"/>
                <a:ea typeface="DejaVu Sans"/>
              </a:rPr>
              <a:t>Diagram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>
        <p14:prism isInverted="tru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3449880" y="1005840"/>
            <a:ext cx="5328360" cy="5577840"/>
          </a:xfrm>
          <a:prstGeom prst="rect">
            <a:avLst/>
          </a:prstGeom>
          <a:ln>
            <a:noFill/>
          </a:ln>
        </p:spPr>
      </p:pic>
      <p:sp>
        <p:nvSpPr>
          <p:cNvPr id="168" name="CustomShape 1"/>
          <p:cNvSpPr/>
          <p:nvPr/>
        </p:nvSpPr>
        <p:spPr>
          <a:xfrm>
            <a:off x="3840480" y="91440"/>
            <a:ext cx="45720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4800" spc="-1" strike="noStrike">
                <a:solidFill>
                  <a:srgbClr val="00b050"/>
                </a:solidFill>
                <a:latin typeface="Calibri"/>
                <a:ea typeface="DejaVu Sans"/>
              </a:rPr>
              <a:t>Diagram</a:t>
            </a:r>
            <a:endParaRPr b="0" lang="en-US" sz="4800" spc="-1" strike="noStrike">
              <a:latin typeface="Arial"/>
            </a:endParaRPr>
          </a:p>
        </p:txBody>
      </p:sp>
    </p:spTree>
  </p:cSld>
  <mc:AlternateContent>
    <mc:Choice Requires="p14">
      <p:transition spd="slow">
        <p14:prism isInverted="tru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5f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3657600" y="2456280"/>
            <a:ext cx="45720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6000" spc="-1" strike="noStrike">
                <a:solidFill>
                  <a:srgbClr val="00b050"/>
                </a:solidFill>
                <a:latin typeface="Calibri"/>
                <a:ea typeface="DejaVu Sans"/>
              </a:rPr>
              <a:t>Code Blocks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>
        <p14:prism isInverted="tru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3840480" y="91440"/>
            <a:ext cx="45720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4800" spc="-1" strike="noStrike">
                <a:solidFill>
                  <a:srgbClr val="00b050"/>
                </a:solidFill>
                <a:latin typeface="Calibri"/>
                <a:ea typeface="DejaVu Sans"/>
              </a:rPr>
              <a:t>Code Diagram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4023360" y="1005840"/>
            <a:ext cx="4833720" cy="5577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>
        <p14:prism isInverted="tru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660</TotalTime>
  <Application>LibreOffice/6.2.0.3$Windows_X86_64 LibreOffice_project/98c6a8a1c6c7b144ce3cc729e34964b47ce25d62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2017-12-09T12:57:02Z</dcterms:created>
  <dc:creator>Shafiur Uchchhas</dc:creator>
  <dc:description/>
  <dc:language>en-US</dc:language>
  <cp:lastModifiedBy/>
  <dcterms:modified xsi:type="dcterms:W3CDTF">2019-04-01T09:44:52Z</dcterms:modified>
  <cp:revision>120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15</vt:i4>
  </property>
</Properties>
</file>